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57" r:id="rId5"/>
    <p:sldId id="258" r:id="rId6"/>
    <p:sldId id="267" r:id="rId7"/>
    <p:sldId id="266" r:id="rId8"/>
    <p:sldId id="263" r:id="rId9"/>
    <p:sldId id="264" r:id="rId10"/>
    <p:sldId id="260" r:id="rId11"/>
    <p:sldId id="25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794E6A4-A418-48B4-9308-A13E7438CD2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1AA801E-375E-4E81-B988-6A043C67DC1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Women &amp; Children’s 			Services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11203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Tampa General Hospital</a:t>
            </a:r>
          </a:p>
          <a:p>
            <a:r>
              <a:rPr lang="en-US" dirty="0" smtClean="0"/>
              <a:t>Pamela G. Sanders, MSN, RNC-NIC, CENP</a:t>
            </a:r>
          </a:p>
          <a:p>
            <a:r>
              <a:rPr lang="en-US" dirty="0" smtClean="0"/>
              <a:t>Vice-President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14876"/>
            <a:ext cx="222885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714875"/>
            <a:ext cx="17430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14874"/>
            <a:ext cx="21050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6553199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Jennifer Leigh </a:t>
            </a:r>
            <a:r>
              <a:rPr lang="en-US" sz="3200" dirty="0" err="1" smtClean="0"/>
              <a:t>Muma</a:t>
            </a:r>
            <a:r>
              <a:rPr lang="en-US" sz="3200" dirty="0" smtClean="0"/>
              <a:t> Neonatal Intensive Care Unit Family Learning Center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6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6629400" cy="3886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NICU Single Family Room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10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6553199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Lightning Play Room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60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71600"/>
            <a:ext cx="4343400" cy="3428999"/>
          </a:xfrm>
        </p:spPr>
        <p:txBody>
          <a:bodyPr>
            <a:normAutofit/>
          </a:bodyPr>
          <a:lstStyle/>
          <a:p>
            <a:r>
              <a:rPr lang="en-US" dirty="0"/>
              <a:t>Labor &amp; Delivery</a:t>
            </a:r>
          </a:p>
          <a:p>
            <a:pPr lvl="1"/>
            <a:r>
              <a:rPr lang="en-US" dirty="0"/>
              <a:t>21 LDR Suites</a:t>
            </a:r>
          </a:p>
          <a:p>
            <a:pPr lvl="1"/>
            <a:r>
              <a:rPr lang="en-US" dirty="0"/>
              <a:t>6 Triage Rooms</a:t>
            </a:r>
          </a:p>
          <a:p>
            <a:pPr lvl="1"/>
            <a:r>
              <a:rPr lang="en-US" dirty="0"/>
              <a:t>4 ORs</a:t>
            </a:r>
          </a:p>
          <a:p>
            <a:pPr lvl="1"/>
            <a:r>
              <a:rPr lang="en-US" dirty="0" smtClean="0"/>
              <a:t>6 Recovery Bays</a:t>
            </a:r>
            <a:endParaRPr lang="en-US" dirty="0"/>
          </a:p>
          <a:p>
            <a:r>
              <a:rPr lang="en-US" dirty="0" smtClean="0"/>
              <a:t>62 </a:t>
            </a:r>
            <a:r>
              <a:rPr lang="en-US" dirty="0" err="1" smtClean="0"/>
              <a:t>AntePartum</a:t>
            </a:r>
            <a:r>
              <a:rPr lang="en-US" dirty="0" smtClean="0"/>
              <a:t>/Post Partum Rooms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2013 Stats/month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450 Deliveries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900 Triage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145 C-sections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350 non-OR procedures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40385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IVF Program</a:t>
            </a:r>
          </a:p>
          <a:p>
            <a:r>
              <a:rPr lang="en-US" sz="2400" dirty="0" smtClean="0"/>
              <a:t>Maternal Fetal Medicine Program</a:t>
            </a:r>
          </a:p>
          <a:p>
            <a:r>
              <a:rPr lang="en-US" sz="2400" dirty="0" smtClean="0"/>
              <a:t>Designated Regional Perinatal Intensive Care Center</a:t>
            </a:r>
          </a:p>
          <a:p>
            <a:r>
              <a:rPr lang="en-US" sz="2400" dirty="0" smtClean="0"/>
              <a:t>Lactation Consultant Program</a:t>
            </a:r>
          </a:p>
          <a:p>
            <a:r>
              <a:rPr lang="en-US" sz="2400" dirty="0" smtClean="0"/>
              <a:t>Quality Collaborative:</a:t>
            </a:r>
          </a:p>
          <a:p>
            <a:pPr lvl="1"/>
            <a:r>
              <a:rPr lang="en-US" sz="2200" dirty="0" smtClean="0"/>
              <a:t>Best Fed Beginnings Collaborative: Baby Friendly Hospital Initiative </a:t>
            </a:r>
          </a:p>
          <a:p>
            <a:pPr lvl="1"/>
            <a:r>
              <a:rPr lang="en-US" sz="2200" dirty="0" smtClean="0"/>
              <a:t>Florida Perinatal Quality Collaborative: Obstetric Hemorrhage Initiative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Women’s Specialty Services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1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65532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Labor &amp; Delivery Suite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68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66294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Women’s Center Garden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80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7818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Ante-partum/Postpartum Unit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72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781800" cy="2133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Children’s Medical Center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26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685800"/>
            <a:ext cx="4343400" cy="3962399"/>
          </a:xfrm>
        </p:spPr>
        <p:txBody>
          <a:bodyPr>
            <a:normAutofit/>
          </a:bodyPr>
          <a:lstStyle/>
          <a:p>
            <a:r>
              <a:rPr lang="en-US" dirty="0"/>
              <a:t>82 bed NICU</a:t>
            </a:r>
          </a:p>
          <a:p>
            <a:r>
              <a:rPr lang="en-US" dirty="0"/>
              <a:t>12 bed Transition Nursery</a:t>
            </a:r>
          </a:p>
          <a:p>
            <a:r>
              <a:rPr lang="en-US" dirty="0"/>
              <a:t>9 bed PICU</a:t>
            </a:r>
          </a:p>
          <a:p>
            <a:r>
              <a:rPr lang="en-US" dirty="0"/>
              <a:t>43 bed Pediatric Medical/Surgical </a:t>
            </a:r>
            <a:r>
              <a:rPr lang="en-US" dirty="0" smtClean="0"/>
              <a:t>Unit</a:t>
            </a:r>
          </a:p>
          <a:p>
            <a:r>
              <a:rPr lang="en-US" dirty="0" smtClean="0"/>
              <a:t>PDH</a:t>
            </a:r>
          </a:p>
          <a:p>
            <a:r>
              <a:rPr lang="en-US" dirty="0" smtClean="0"/>
              <a:t>PHDU</a:t>
            </a:r>
          </a:p>
          <a:p>
            <a:r>
              <a:rPr lang="en-US" dirty="0" smtClean="0"/>
              <a:t>Pediatric Emergency Department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15000" y="304800"/>
            <a:ext cx="25908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2013 Volumes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NICU-50 ADC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PICU-5 ADC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Pedi M/S-25 ADC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Pedi ED-1,200 visits/month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Pedi Rehab-8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Pedi Dialysis-138 treatments/month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PDH-130 procedures /month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Pedi Surgery cases-180/month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381001"/>
            <a:ext cx="6629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Pediatric Emergency &amp; Trauma Program (only Level 1 designated Pediatric Trauma program in Florida-American College of Surgeons)</a:t>
            </a:r>
          </a:p>
          <a:p>
            <a:r>
              <a:rPr lang="en-US" dirty="0" smtClean="0"/>
              <a:t>Pediatric Burn Program (ABA-ACS Verified)</a:t>
            </a:r>
          </a:p>
          <a:p>
            <a:r>
              <a:rPr lang="en-US" dirty="0" smtClean="0"/>
              <a:t>Pediatric Rehabilitation Program (CARF Certified)</a:t>
            </a:r>
          </a:p>
          <a:p>
            <a:r>
              <a:rPr lang="en-US" dirty="0" smtClean="0"/>
              <a:t>Pediatric Dialysis Program</a:t>
            </a:r>
          </a:p>
          <a:p>
            <a:r>
              <a:rPr lang="en-US" dirty="0" smtClean="0"/>
              <a:t>Pediatric Kidney Transplant Program</a:t>
            </a:r>
          </a:p>
          <a:p>
            <a:r>
              <a:rPr lang="en-US" dirty="0" smtClean="0"/>
              <a:t>Pediatric Day Hospital/Sedation program</a:t>
            </a:r>
          </a:p>
          <a:p>
            <a:r>
              <a:rPr lang="en-US" dirty="0" smtClean="0"/>
              <a:t>Pediatric Metabolic Program (1 of 3 in the state)</a:t>
            </a:r>
          </a:p>
          <a:p>
            <a:r>
              <a:rPr lang="en-US" dirty="0" smtClean="0"/>
              <a:t>Member of Children’s Oncology Group</a:t>
            </a:r>
          </a:p>
          <a:p>
            <a:r>
              <a:rPr lang="en-US" dirty="0" smtClean="0"/>
              <a:t>Neonatal Transport program</a:t>
            </a:r>
          </a:p>
          <a:p>
            <a:r>
              <a:rPr lang="en-US" dirty="0" smtClean="0"/>
              <a:t>Neonatal </a:t>
            </a:r>
            <a:r>
              <a:rPr lang="en-US" dirty="0" err="1" smtClean="0"/>
              <a:t>Neuro</a:t>
            </a:r>
            <a:r>
              <a:rPr lang="en-US" dirty="0" smtClean="0"/>
              <a:t>-protection Program</a:t>
            </a:r>
          </a:p>
          <a:p>
            <a:r>
              <a:rPr lang="en-US" dirty="0" smtClean="0"/>
              <a:t>Neonatal ECMO Program</a:t>
            </a:r>
          </a:p>
          <a:p>
            <a:r>
              <a:rPr lang="en-US" dirty="0" smtClean="0"/>
              <a:t>Neonatal Follow-up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Pediatrics Specialty Services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59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244</TotalTime>
  <Words>239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Elemental</vt:lpstr>
      <vt:lpstr>Women &amp; Children’s    Services </vt:lpstr>
      <vt:lpstr>Women’s Services</vt:lpstr>
      <vt:lpstr>Women’s Specialty Services</vt:lpstr>
      <vt:lpstr>Labor &amp; Delivery Suite</vt:lpstr>
      <vt:lpstr>Women’s Center Garden</vt:lpstr>
      <vt:lpstr>Ante-partum/Postpartum Unit</vt:lpstr>
      <vt:lpstr>The Children’s Medical Center</vt:lpstr>
      <vt:lpstr>Pediatric Services</vt:lpstr>
      <vt:lpstr>Pediatrics Specialty Services</vt:lpstr>
      <vt:lpstr>Jennifer Leigh Muma Neonatal Intensive Care Unit Family Learning Center</vt:lpstr>
      <vt:lpstr>NICU Single Family Room</vt:lpstr>
      <vt:lpstr>Lightning Play Room</vt:lpstr>
    </vt:vector>
  </TitlesOfParts>
  <Company>Tampa General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&amp; Children’s    Services </dc:title>
  <dc:creator>a21938</dc:creator>
  <cp:lastModifiedBy>a21938</cp:lastModifiedBy>
  <cp:revision>15</cp:revision>
  <dcterms:created xsi:type="dcterms:W3CDTF">2014-02-10T16:57:22Z</dcterms:created>
  <dcterms:modified xsi:type="dcterms:W3CDTF">2014-02-10T21:01:57Z</dcterms:modified>
</cp:coreProperties>
</file>