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50A2BB1-5A03-4AC9-BBEB-68BF1CBB587B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1DC3CFB-883E-4B5D-A3D3-15CD23E15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Request for Social Hold in Pediatrics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Policy Updates</a:t>
            </a:r>
          </a:p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TX-383</a:t>
            </a:r>
          </a:p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Pam Sanders, MSN, RNC-NIC, CENP</a:t>
            </a:r>
          </a:p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Vice President , Women &amp; </a:t>
            </a:r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Children’s Services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4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provide </a:t>
            </a:r>
            <a:r>
              <a:rPr lang="en-US" dirty="0"/>
              <a:t>guidance for addressing requests for the admission </a:t>
            </a:r>
            <a:r>
              <a:rPr lang="en-US" dirty="0" smtClean="0"/>
              <a:t>or hold of a pediatric patient who </a:t>
            </a:r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</a:rPr>
              <a:t>does not meet medical criteria</a:t>
            </a:r>
            <a:r>
              <a:rPr lang="en-US" dirty="0" smtClean="0"/>
              <a:t> for inpatient or observation level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8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General Statements: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6777317" cy="400382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TGH employees &amp; members of the medical staff are not responsible for performing the Children’s Multidisciplinary Assessment Team (CMAT) evaluations. </a:t>
            </a:r>
          </a:p>
          <a:p>
            <a:r>
              <a:rPr lang="en-US" dirty="0" smtClean="0"/>
              <a:t>This is the sole responsibility of the Florida Department of Children and Family (DCF) Services or its legally designated agency.</a:t>
            </a:r>
          </a:p>
          <a:p>
            <a:r>
              <a:rPr lang="en-US" dirty="0" smtClean="0"/>
              <a:t>Any child brought to the ED will receive a medical screening evaluation.</a:t>
            </a:r>
          </a:p>
          <a:p>
            <a:r>
              <a:rPr lang="en-US" b="1" i="1" dirty="0" smtClean="0">
                <a:solidFill>
                  <a:srgbClr val="92D050"/>
                </a:solidFill>
              </a:rPr>
              <a:t>If no emergency medical condition exists </a:t>
            </a:r>
            <a:r>
              <a:rPr lang="en-US" dirty="0" smtClean="0"/>
              <a:t>which requires further observation or hospitalization, </a:t>
            </a:r>
            <a:r>
              <a:rPr lang="en-US" b="1" i="1" dirty="0" smtClean="0">
                <a:solidFill>
                  <a:srgbClr val="92D050"/>
                </a:solidFill>
              </a:rPr>
              <a:t>the patient will be discharged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0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Requests for Social hold or admission of a child who is currently not a patient in the hospital: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041721" y="2514600"/>
            <a:ext cx="3419856" cy="3962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Perform medical screening exam</a:t>
            </a:r>
          </a:p>
          <a:p>
            <a:r>
              <a:rPr lang="en-US" sz="1800" dirty="0" smtClean="0"/>
              <a:t>Notify ED Manager or Clinical Admin Supervisor</a:t>
            </a:r>
          </a:p>
          <a:p>
            <a:r>
              <a:rPr lang="en-US" sz="1800" dirty="0" smtClean="0"/>
              <a:t>Supervisor will notify NAOC and the Director of Case Management</a:t>
            </a:r>
          </a:p>
          <a:p>
            <a:r>
              <a:rPr lang="en-US" sz="1800" b="1" i="1" dirty="0">
                <a:solidFill>
                  <a:srgbClr val="92D050"/>
                </a:solidFill>
              </a:rPr>
              <a:t>If no emergency medical condition exists which requires further observation or hospitalization, the patient will be discharged</a:t>
            </a:r>
            <a:endParaRPr lang="en-US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011837" y="2057400"/>
            <a:ext cx="3055717" cy="685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Presents as a direct admit:</a:t>
            </a:r>
            <a:endParaRPr lang="en-US" sz="20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152" y="2667000"/>
            <a:ext cx="3419856" cy="3657600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 smtClean="0"/>
              <a:t>TGH will not accept direct admit requests via the Transfer Center or via direct communication to an admitting MD</a:t>
            </a:r>
          </a:p>
          <a:p>
            <a:r>
              <a:rPr lang="en-US" sz="2600" dirty="0" smtClean="0"/>
              <a:t>Notify the Manager or Clinical Admin Supervisor &amp; the NAOC</a:t>
            </a:r>
          </a:p>
          <a:p>
            <a:r>
              <a:rPr lang="en-US" sz="2600" b="1" i="1" dirty="0">
                <a:solidFill>
                  <a:srgbClr val="92D050"/>
                </a:solidFill>
              </a:rPr>
              <a:t>If no </a:t>
            </a:r>
            <a:r>
              <a:rPr lang="en-US" sz="2600" b="1" i="1" dirty="0" smtClean="0">
                <a:solidFill>
                  <a:srgbClr val="92D050"/>
                </a:solidFill>
              </a:rPr>
              <a:t>medical </a:t>
            </a:r>
            <a:r>
              <a:rPr lang="en-US" sz="2600" b="1" i="1" dirty="0">
                <a:solidFill>
                  <a:srgbClr val="92D050"/>
                </a:solidFill>
              </a:rPr>
              <a:t>condition exists which requires </a:t>
            </a:r>
            <a:r>
              <a:rPr lang="en-US" sz="2600" b="1" i="1" dirty="0" smtClean="0">
                <a:solidFill>
                  <a:srgbClr val="92D050"/>
                </a:solidFill>
              </a:rPr>
              <a:t>observation </a:t>
            </a:r>
            <a:r>
              <a:rPr lang="en-US" sz="2600" b="1" i="1" dirty="0">
                <a:solidFill>
                  <a:srgbClr val="92D050"/>
                </a:solidFill>
              </a:rPr>
              <a:t>or hospitalization, the patient will </a:t>
            </a:r>
            <a:r>
              <a:rPr lang="en-US" sz="2600" b="1" i="1" dirty="0" smtClean="0">
                <a:solidFill>
                  <a:srgbClr val="92D050"/>
                </a:solidFill>
              </a:rPr>
              <a:t>not be accepted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12111" y="2133600"/>
            <a:ext cx="3057148" cy="3810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Presents to the ED: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0321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Requests for the Social Hold of a patient who is already </a:t>
            </a:r>
            <a:r>
              <a:rPr lang="en-US" sz="2400" dirty="0"/>
              <a:t>an inpatient &amp; </a:t>
            </a:r>
            <a:r>
              <a:rPr lang="en-US" sz="2400" dirty="0" smtClean="0"/>
              <a:t>now meets medical clearance for discharge: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05000"/>
            <a:ext cx="6777317" cy="4267200"/>
          </a:xfrm>
        </p:spPr>
        <p:txBody>
          <a:bodyPr/>
          <a:lstStyle/>
          <a:p>
            <a:r>
              <a:rPr lang="en-US" sz="2200" dirty="0" smtClean="0"/>
              <a:t>If the Social Worker cannot place a patient in the custody of DCF with active  discharge orders, immediately notify:</a:t>
            </a:r>
          </a:p>
          <a:p>
            <a:pPr lvl="1"/>
            <a:r>
              <a:rPr lang="en-US" dirty="0" smtClean="0"/>
              <a:t>Manager of Social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 and/or Director of Case Management</a:t>
            </a:r>
          </a:p>
          <a:p>
            <a:pPr lvl="1"/>
            <a:r>
              <a:rPr lang="en-US" dirty="0" smtClean="0"/>
              <a:t>Nurse Manager of the inpatient unit</a:t>
            </a:r>
          </a:p>
          <a:p>
            <a:pPr lvl="1"/>
            <a:r>
              <a:rPr lang="en-US" dirty="0" smtClean="0"/>
              <a:t>Attending Physician</a:t>
            </a:r>
          </a:p>
          <a:p>
            <a:pPr lvl="1"/>
            <a:r>
              <a:rPr lang="en-US" dirty="0" smtClean="0"/>
              <a:t>Vice President of Women &amp; Children’s Services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68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Next Steps: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6777317" cy="4003829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 Director of Case Management 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and/or Manager of Social Work </a:t>
            </a:r>
            <a:r>
              <a:rPr lang="en-US" sz="2200" dirty="0" smtClean="0"/>
              <a:t>will notify the legally designated agency for DCF and the Director of the Department of Children &amp; Family Services 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expedite placement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The Director of Case Management will notify the 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 Management, AHCA and/or CMS </a:t>
            </a:r>
            <a:r>
              <a:rPr lang="en-US" sz="2200" dirty="0" smtClean="0"/>
              <a:t>of DCF’s inability to find placement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7839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Daily Discussions: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6777317" cy="4003829"/>
          </a:xfrm>
        </p:spPr>
        <p:txBody>
          <a:bodyPr>
            <a:normAutofit/>
          </a:bodyPr>
          <a:lstStyle/>
          <a:p>
            <a:r>
              <a:rPr lang="en-US" sz="2200" dirty="0" smtClean="0"/>
              <a:t>Daily discussions will occur to discuss placement status until appropriate placement has been found.</a:t>
            </a:r>
          </a:p>
          <a:p>
            <a:r>
              <a:rPr lang="en-US" sz="2200" dirty="0" smtClean="0"/>
              <a:t>Document all communications in the EMR.</a:t>
            </a:r>
          </a:p>
          <a:p>
            <a:r>
              <a:rPr lang="en-US" sz="2200" dirty="0" smtClean="0"/>
              <a:t>Daily discussions will include (or designee):</a:t>
            </a:r>
          </a:p>
          <a:p>
            <a:pPr lvl="1"/>
            <a:r>
              <a:rPr lang="en-US" dirty="0" smtClean="0"/>
              <a:t>Director of Case Management</a:t>
            </a:r>
          </a:p>
          <a:p>
            <a:pPr lvl="1"/>
            <a:r>
              <a:rPr lang="en-US" dirty="0" smtClean="0"/>
              <a:t>Director of Risk Management</a:t>
            </a:r>
          </a:p>
          <a:p>
            <a:pPr lvl="1"/>
            <a:r>
              <a:rPr lang="en-US" dirty="0" smtClean="0"/>
              <a:t>Legally designated agency for DCF</a:t>
            </a:r>
          </a:p>
          <a:p>
            <a:pPr lvl="1"/>
            <a:r>
              <a:rPr lang="en-US" dirty="0" smtClean="0"/>
              <a:t>Inpatient unit NM</a:t>
            </a:r>
          </a:p>
          <a:p>
            <a:pPr lvl="1"/>
            <a:r>
              <a:rPr lang="en-US" dirty="0" smtClean="0"/>
              <a:t>Vice President of WCS</a:t>
            </a:r>
          </a:p>
        </p:txBody>
      </p:sp>
    </p:spTree>
    <p:extLst>
      <p:ext uri="{BB962C8B-B14F-4D97-AF65-F5344CB8AC3E}">
        <p14:creationId xmlns:p14="http://schemas.microsoft.com/office/powerpoint/2010/main" val="1175809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3143</TotalTime>
  <Words>425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Request for Social Hold in Pediatrics</vt:lpstr>
      <vt:lpstr>Purpose:</vt:lpstr>
      <vt:lpstr>General Statements:</vt:lpstr>
      <vt:lpstr>Requests for Social hold or admission of a child who is currently not a patient in the hospital:</vt:lpstr>
      <vt:lpstr>Requests for the Social Hold of a patient who is already an inpatient &amp; now meets medical clearance for discharge:</vt:lpstr>
      <vt:lpstr>Next Steps:</vt:lpstr>
      <vt:lpstr>Daily Discussions:</vt:lpstr>
    </vt:vector>
  </TitlesOfParts>
  <Company>Tampa General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for Social Hold in Pediatrics</dc:title>
  <dc:creator>a21938</dc:creator>
  <cp:lastModifiedBy>a21938</cp:lastModifiedBy>
  <cp:revision>11</cp:revision>
  <dcterms:created xsi:type="dcterms:W3CDTF">2013-12-23T15:55:57Z</dcterms:created>
  <dcterms:modified xsi:type="dcterms:W3CDTF">2014-02-12T17:37:26Z</dcterms:modified>
</cp:coreProperties>
</file>